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E517-5604-4FFB-9986-2D9C7DBC5C0D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C3437-AA8E-45BE-A2CE-B22FBD4EE4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658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E517-5604-4FFB-9986-2D9C7DBC5C0D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C3437-AA8E-45BE-A2CE-B22FBD4EE4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316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E517-5604-4FFB-9986-2D9C7DBC5C0D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C3437-AA8E-45BE-A2CE-B22FBD4EE4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469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E517-5604-4FFB-9986-2D9C7DBC5C0D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C3437-AA8E-45BE-A2CE-B22FBD4EE4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25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E517-5604-4FFB-9986-2D9C7DBC5C0D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C3437-AA8E-45BE-A2CE-B22FBD4EE4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769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E517-5604-4FFB-9986-2D9C7DBC5C0D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C3437-AA8E-45BE-A2CE-B22FBD4EE4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076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E517-5604-4FFB-9986-2D9C7DBC5C0D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C3437-AA8E-45BE-A2CE-B22FBD4EE4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119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E517-5604-4FFB-9986-2D9C7DBC5C0D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C3437-AA8E-45BE-A2CE-B22FBD4EE4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865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E517-5604-4FFB-9986-2D9C7DBC5C0D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C3437-AA8E-45BE-A2CE-B22FBD4EE4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222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E517-5604-4FFB-9986-2D9C7DBC5C0D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C3437-AA8E-45BE-A2CE-B22FBD4EE4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5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E517-5604-4FFB-9986-2D9C7DBC5C0D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C3437-AA8E-45BE-A2CE-B22FBD4EE4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92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1E517-5604-4FFB-9986-2D9C7DBC5C0D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C3437-AA8E-45BE-A2CE-B22FBD4EE4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111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3D74DA-AC58-4F28-A59A-38F204E38E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BCB290C-5B4B-4A58-B8E5-BEBD3BAC1A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899A712-2AA9-460C-9DC1-6CEA72BE5D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746" y="756651"/>
            <a:ext cx="8750508" cy="5344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219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Kazunoko</dc:creator>
  <cp:lastModifiedBy>Kazunoko</cp:lastModifiedBy>
  <cp:revision>1</cp:revision>
  <dcterms:created xsi:type="dcterms:W3CDTF">2019-07-12T04:48:48Z</dcterms:created>
  <dcterms:modified xsi:type="dcterms:W3CDTF">2019-07-12T04:50:42Z</dcterms:modified>
</cp:coreProperties>
</file>